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34188" cy="9979025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620"/>
    <p:restoredTop sz="94630" autoAdjust="0"/>
  </p:normalViewPr>
  <p:slideViewPr>
    <p:cSldViewPr>
      <p:cViewPr varScale="1">
        <p:scale>
          <a:sx n="63" d="100"/>
          <a:sy n="63" d="100"/>
        </p:scale>
        <p:origin x="-2412" y="-10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14350" y="2840569"/>
            <a:ext cx="5829300" cy="196003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F2CD2-024C-4A61-A079-99D205D91193}" type="datetimeFigureOut">
              <a:rPr lang="ko-KR" altLang="en-US" smtClean="0"/>
              <a:pPr/>
              <a:t>2007-10-24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2CB27-B116-44E6-A31C-EF9EFAE8FB2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F2CD2-024C-4A61-A079-99D205D91193}" type="datetimeFigureOut">
              <a:rPr lang="ko-KR" altLang="en-US" smtClean="0"/>
              <a:pPr/>
              <a:t>2007-10-24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2CB27-B116-44E6-A31C-EF9EFAE8FB2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4972050" y="366186"/>
            <a:ext cx="1543050" cy="7802033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342900" y="366186"/>
            <a:ext cx="4514850" cy="7802033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F2CD2-024C-4A61-A079-99D205D91193}" type="datetimeFigureOut">
              <a:rPr lang="ko-KR" altLang="en-US" smtClean="0"/>
              <a:pPr/>
              <a:t>2007-10-24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2CB27-B116-44E6-A31C-EF9EFAE8FB2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F2CD2-024C-4A61-A079-99D205D91193}" type="datetimeFigureOut">
              <a:rPr lang="ko-KR" altLang="en-US" smtClean="0"/>
              <a:pPr/>
              <a:t>2007-10-24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2CB27-B116-44E6-A31C-EF9EFAE8FB2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41735" y="3875620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F2CD2-024C-4A61-A079-99D205D91193}" type="datetimeFigureOut">
              <a:rPr lang="ko-KR" altLang="en-US" smtClean="0"/>
              <a:pPr/>
              <a:t>2007-10-24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2CB27-B116-44E6-A31C-EF9EFAE8FB2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34290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8615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F2CD2-024C-4A61-A079-99D205D91193}" type="datetimeFigureOut">
              <a:rPr lang="ko-KR" altLang="en-US" smtClean="0"/>
              <a:pPr/>
              <a:t>2007-10-24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2CB27-B116-44E6-A31C-EF9EFAE8FB2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1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2901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3483770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3483770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F2CD2-024C-4A61-A079-99D205D91193}" type="datetimeFigureOut">
              <a:rPr lang="ko-KR" altLang="en-US" smtClean="0"/>
              <a:pPr/>
              <a:t>2007-10-24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2CB27-B116-44E6-A31C-EF9EFAE8FB2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F2CD2-024C-4A61-A079-99D205D91193}" type="datetimeFigureOut">
              <a:rPr lang="ko-KR" altLang="en-US" smtClean="0"/>
              <a:pPr/>
              <a:t>2007-10-24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2CB27-B116-44E6-A31C-EF9EFAE8FB2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F2CD2-024C-4A61-A079-99D205D91193}" type="datetimeFigureOut">
              <a:rPr lang="ko-KR" altLang="en-US" smtClean="0"/>
              <a:pPr/>
              <a:t>2007-10-24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2CB27-B116-44E6-A31C-EF9EFAE8FB2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1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681288" y="364069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342901" y="1913469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F2CD2-024C-4A61-A079-99D205D91193}" type="datetimeFigureOut">
              <a:rPr lang="ko-KR" altLang="en-US" smtClean="0"/>
              <a:pPr/>
              <a:t>2007-10-24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2CB27-B116-44E6-A31C-EF9EFAE8FB2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F2CD2-024C-4A61-A079-99D205D91193}" type="datetimeFigureOut">
              <a:rPr lang="ko-KR" altLang="en-US" smtClean="0"/>
              <a:pPr/>
              <a:t>2007-10-24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2CB27-B116-44E6-A31C-EF9EFAE8FB2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133602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342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CF2CD2-024C-4A61-A079-99D205D91193}" type="datetimeFigureOut">
              <a:rPr lang="ko-KR" altLang="en-US" smtClean="0"/>
              <a:pPr/>
              <a:t>2007-10-24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343150" y="8475136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4914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72CB27-B116-44E6-A31C-EF9EFAE8FB2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2487" y="833442"/>
            <a:ext cx="5153901" cy="7453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24" name="직선 화살표 연결선 23"/>
          <p:cNvCxnSpPr/>
          <p:nvPr/>
        </p:nvCxnSpPr>
        <p:spPr>
          <a:xfrm rot="5400000">
            <a:off x="1820827" y="749273"/>
            <a:ext cx="215108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1285836" y="283461"/>
            <a:ext cx="15716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dirty="0" smtClean="0"/>
              <a:t>외부</a:t>
            </a:r>
            <a:r>
              <a:rPr lang="en-US" altLang="ko-KR" sz="1100" dirty="0" smtClean="0"/>
              <a:t> </a:t>
            </a:r>
            <a:r>
              <a:rPr lang="ko-KR" altLang="en-US" sz="1100" dirty="0" smtClean="0"/>
              <a:t>공급 전원</a:t>
            </a:r>
            <a:r>
              <a:rPr lang="en-US" altLang="ko-KR" sz="1100" dirty="0" smtClean="0"/>
              <a:t>(</a:t>
            </a:r>
            <a:r>
              <a:rPr lang="ko-KR" altLang="en-US" sz="1100" dirty="0" smtClean="0"/>
              <a:t>무극</a:t>
            </a:r>
            <a:r>
              <a:rPr lang="en-US" altLang="ko-KR" sz="1100" dirty="0" smtClean="0"/>
              <a:t>)</a:t>
            </a:r>
          </a:p>
          <a:p>
            <a:r>
              <a:rPr lang="en-US" altLang="ko-KR" sz="1100" dirty="0" smtClean="0"/>
              <a:t>DC8-24V</a:t>
            </a:r>
            <a:endParaRPr lang="ko-KR" altLang="en-US" sz="1100" dirty="0"/>
          </a:p>
        </p:txBody>
      </p:sp>
      <p:sp>
        <p:nvSpPr>
          <p:cNvPr id="30" name="TextBox 29"/>
          <p:cNvSpPr txBox="1"/>
          <p:nvPr/>
        </p:nvSpPr>
        <p:spPr>
          <a:xfrm>
            <a:off x="5143512" y="399936"/>
            <a:ext cx="171448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 smtClean="0"/>
              <a:t>CPU</a:t>
            </a:r>
            <a:r>
              <a:rPr lang="ko-KR" altLang="en-US" sz="1100" dirty="0" smtClean="0"/>
              <a:t>보드에 사용할 전원</a:t>
            </a:r>
            <a:endParaRPr lang="en-US" altLang="ko-KR" sz="1100" dirty="0" smtClean="0"/>
          </a:p>
          <a:p>
            <a:r>
              <a:rPr lang="ko-KR" altLang="en-US" sz="1100" dirty="0" smtClean="0"/>
              <a:t>상 </a:t>
            </a:r>
            <a:r>
              <a:rPr lang="en-US" altLang="ko-KR" sz="1100" dirty="0" smtClean="0"/>
              <a:t>: 3.3V</a:t>
            </a:r>
          </a:p>
          <a:p>
            <a:r>
              <a:rPr lang="ko-KR" altLang="en-US" sz="1100" dirty="0" smtClean="0"/>
              <a:t>하 </a:t>
            </a:r>
            <a:r>
              <a:rPr lang="en-US" altLang="ko-KR" sz="1100" dirty="0" smtClean="0"/>
              <a:t>: 5V</a:t>
            </a:r>
            <a:endParaRPr lang="ko-KR" altLang="en-US" sz="1100" dirty="0"/>
          </a:p>
        </p:txBody>
      </p:sp>
      <p:cxnSp>
        <p:nvCxnSpPr>
          <p:cNvPr id="34" name="직선 화살표 연결선 33"/>
          <p:cNvCxnSpPr/>
          <p:nvPr/>
        </p:nvCxnSpPr>
        <p:spPr>
          <a:xfrm rot="10800000" flipV="1">
            <a:off x="4429132" y="728679"/>
            <a:ext cx="714380" cy="41429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직선 화살표 연결선 39"/>
          <p:cNvCxnSpPr/>
          <p:nvPr/>
        </p:nvCxnSpPr>
        <p:spPr>
          <a:xfrm rot="10800000">
            <a:off x="5143512" y="6786578"/>
            <a:ext cx="14287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5286388" y="6572264"/>
            <a:ext cx="1143008" cy="4286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dirty="0" smtClean="0"/>
              <a:t>외부 공급 전원</a:t>
            </a:r>
            <a:endParaRPr lang="en-US" altLang="ko-KR" sz="1100" dirty="0" smtClean="0"/>
          </a:p>
          <a:p>
            <a:r>
              <a:rPr lang="en-US" altLang="ko-KR" sz="1100" dirty="0" smtClean="0"/>
              <a:t>5V/3.3V</a:t>
            </a:r>
            <a:endParaRPr lang="ko-KR" altLang="en-US" sz="1100" dirty="0"/>
          </a:p>
        </p:txBody>
      </p:sp>
      <p:cxnSp>
        <p:nvCxnSpPr>
          <p:cNvPr id="44" name="직선 화살표 연결선 43"/>
          <p:cNvCxnSpPr/>
          <p:nvPr/>
        </p:nvCxnSpPr>
        <p:spPr>
          <a:xfrm rot="10800000">
            <a:off x="4500570" y="4429124"/>
            <a:ext cx="71438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5214950" y="4114712"/>
            <a:ext cx="114300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 smtClean="0"/>
              <a:t>UP</a:t>
            </a:r>
            <a:r>
              <a:rPr lang="ko-KR" altLang="en-US" sz="1100" dirty="0" smtClean="0"/>
              <a:t>보드 헤더</a:t>
            </a:r>
            <a:endParaRPr lang="en-US" altLang="ko-KR" sz="1100" dirty="0" smtClean="0"/>
          </a:p>
          <a:p>
            <a:r>
              <a:rPr lang="en-US" altLang="ko-KR" sz="1100" dirty="0" smtClean="0"/>
              <a:t>(atmega64/128/2561_Base)</a:t>
            </a:r>
            <a:endParaRPr lang="ko-KR" altLang="en-US" sz="1100" dirty="0"/>
          </a:p>
        </p:txBody>
      </p:sp>
      <p:cxnSp>
        <p:nvCxnSpPr>
          <p:cNvPr id="52" name="직선 화살표 연결선 51"/>
          <p:cNvCxnSpPr/>
          <p:nvPr/>
        </p:nvCxnSpPr>
        <p:spPr>
          <a:xfrm rot="5400000" flipH="1" flipV="1">
            <a:off x="1857749" y="8072053"/>
            <a:ext cx="284958" cy="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1643026" y="8286776"/>
            <a:ext cx="714380" cy="4286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100" dirty="0" smtClean="0"/>
              <a:t>COM1</a:t>
            </a:r>
          </a:p>
          <a:p>
            <a:pPr algn="ctr"/>
            <a:r>
              <a:rPr lang="en-US" altLang="ko-KR" sz="1100" dirty="0" smtClean="0"/>
              <a:t>(RS-232)</a:t>
            </a:r>
            <a:endParaRPr lang="ko-KR" altLang="en-US" sz="1100" dirty="0"/>
          </a:p>
        </p:txBody>
      </p:sp>
      <p:sp>
        <p:nvSpPr>
          <p:cNvPr id="55" name="TextBox 54"/>
          <p:cNvSpPr txBox="1"/>
          <p:nvPr/>
        </p:nvSpPr>
        <p:spPr>
          <a:xfrm>
            <a:off x="2428868" y="8286776"/>
            <a:ext cx="714380" cy="4286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100" dirty="0" smtClean="0"/>
              <a:t>COM2</a:t>
            </a:r>
          </a:p>
          <a:p>
            <a:pPr algn="ctr"/>
            <a:r>
              <a:rPr lang="en-US" altLang="ko-KR" sz="1100" dirty="0" smtClean="0"/>
              <a:t>(RS-232)</a:t>
            </a:r>
            <a:endParaRPr lang="ko-KR" altLang="en-US" sz="1100" dirty="0"/>
          </a:p>
        </p:txBody>
      </p:sp>
      <p:cxnSp>
        <p:nvCxnSpPr>
          <p:cNvPr id="57" name="직선 화살표 연결선 56"/>
          <p:cNvCxnSpPr/>
          <p:nvPr/>
        </p:nvCxnSpPr>
        <p:spPr>
          <a:xfrm rot="16200000" flipV="1">
            <a:off x="2500306" y="8073257"/>
            <a:ext cx="356395" cy="7064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3571876" y="8284517"/>
            <a:ext cx="100015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100" dirty="0" smtClean="0"/>
              <a:t>COM2</a:t>
            </a:r>
          </a:p>
          <a:p>
            <a:pPr algn="ctr"/>
            <a:r>
              <a:rPr lang="en-US" altLang="ko-KR" sz="1100" dirty="0" smtClean="0"/>
              <a:t>(RS-232485)</a:t>
            </a:r>
            <a:endParaRPr lang="ko-KR" altLang="en-US" sz="1100" dirty="0"/>
          </a:p>
        </p:txBody>
      </p:sp>
      <p:cxnSp>
        <p:nvCxnSpPr>
          <p:cNvPr id="64" name="직선 화살표 연결선 63"/>
          <p:cNvCxnSpPr/>
          <p:nvPr/>
        </p:nvCxnSpPr>
        <p:spPr>
          <a:xfrm rot="5400000" flipH="1" flipV="1">
            <a:off x="3893756" y="8107002"/>
            <a:ext cx="355602" cy="7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직선 화살표 연결선 69"/>
          <p:cNvCxnSpPr/>
          <p:nvPr/>
        </p:nvCxnSpPr>
        <p:spPr>
          <a:xfrm rot="10800000">
            <a:off x="3643314" y="7642246"/>
            <a:ext cx="1643074" cy="21590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/>
          <p:cNvSpPr txBox="1"/>
          <p:nvPr/>
        </p:nvSpPr>
        <p:spPr>
          <a:xfrm>
            <a:off x="5143536" y="7472298"/>
            <a:ext cx="164305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100" dirty="0" smtClean="0"/>
              <a:t>COM2 </a:t>
            </a:r>
            <a:r>
              <a:rPr lang="ko-KR" altLang="en-US" sz="1100" dirty="0" smtClean="0"/>
              <a:t>통신 방법 설정</a:t>
            </a:r>
            <a:endParaRPr lang="en-US" altLang="ko-KR" sz="1100" dirty="0" smtClean="0"/>
          </a:p>
          <a:p>
            <a:r>
              <a:rPr lang="ko-KR" altLang="en-US" sz="1100" dirty="0" smtClean="0"/>
              <a:t>상 </a:t>
            </a:r>
            <a:r>
              <a:rPr lang="en-US" altLang="ko-KR" sz="1100" dirty="0" smtClean="0"/>
              <a:t>: RS-232</a:t>
            </a:r>
          </a:p>
          <a:p>
            <a:r>
              <a:rPr lang="ko-KR" altLang="en-US" sz="1100" dirty="0" smtClean="0"/>
              <a:t>하 </a:t>
            </a:r>
            <a:r>
              <a:rPr lang="en-US" altLang="ko-KR" sz="1100" dirty="0" smtClean="0"/>
              <a:t>: RS-485(2</a:t>
            </a:r>
            <a:r>
              <a:rPr lang="ko-KR" altLang="en-US" sz="1100" dirty="0" smtClean="0"/>
              <a:t>선식</a:t>
            </a:r>
            <a:r>
              <a:rPr lang="en-US" altLang="ko-KR" sz="1100" dirty="0" smtClean="0"/>
              <a:t>)</a:t>
            </a:r>
            <a:endParaRPr lang="ko-KR" altLang="en-US" sz="1100" dirty="0"/>
          </a:p>
        </p:txBody>
      </p:sp>
      <p:cxnSp>
        <p:nvCxnSpPr>
          <p:cNvPr id="84" name="직선 화살표 연결선 83"/>
          <p:cNvCxnSpPr/>
          <p:nvPr/>
        </p:nvCxnSpPr>
        <p:spPr>
          <a:xfrm rot="10800000">
            <a:off x="5143512" y="2000232"/>
            <a:ext cx="14287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/>
          <p:cNvSpPr txBox="1"/>
          <p:nvPr/>
        </p:nvSpPr>
        <p:spPr>
          <a:xfrm>
            <a:off x="5286388" y="1785918"/>
            <a:ext cx="114300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 smtClean="0"/>
              <a:t>CPU PORT </a:t>
            </a:r>
            <a:br>
              <a:rPr lang="en-US" altLang="ko-KR" sz="1100" dirty="0" smtClean="0"/>
            </a:br>
            <a:r>
              <a:rPr lang="en-US" altLang="ko-KR" sz="1100" dirty="0" smtClean="0"/>
              <a:t>2</a:t>
            </a:r>
            <a:r>
              <a:rPr lang="ko-KR" altLang="en-US" sz="1100" dirty="0" smtClean="0"/>
              <a:t>열 확장</a:t>
            </a:r>
            <a:endParaRPr lang="ko-KR" altLang="en-US" sz="11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53</Words>
  <Application>Microsoft Office PowerPoint</Application>
  <PresentationFormat>화면 슬라이드 쇼(4:3)</PresentationFormat>
  <Paragraphs>19</Paragraphs>
  <Slides>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슬라이드 1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lck</dc:creator>
  <cp:lastModifiedBy>lck</cp:lastModifiedBy>
  <cp:revision>8</cp:revision>
  <dcterms:created xsi:type="dcterms:W3CDTF">2007-10-13T08:36:24Z</dcterms:created>
  <dcterms:modified xsi:type="dcterms:W3CDTF">2007-10-24T04:32:10Z</dcterms:modified>
</cp:coreProperties>
</file>