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34188" cy="99790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838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2CD2-024C-4A61-A079-99D205D91193}" type="datetimeFigureOut">
              <a:rPr lang="ko-KR" altLang="en-US" smtClean="0"/>
              <a:pPr/>
              <a:t>2007-10-20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785786"/>
            <a:ext cx="4595313" cy="75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직선 화살표 연결선 23"/>
          <p:cNvCxnSpPr/>
          <p:nvPr/>
        </p:nvCxnSpPr>
        <p:spPr>
          <a:xfrm rot="5400000">
            <a:off x="1963727" y="750067"/>
            <a:ext cx="2151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7298" y="283461"/>
            <a:ext cx="1571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공급 전원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무극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DC8-24V</a:t>
            </a:r>
            <a:endParaRPr lang="ko-KR" alt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5143512" y="428597"/>
            <a:ext cx="1714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</a:t>
            </a:r>
            <a:r>
              <a:rPr lang="ko-KR" altLang="en-US" sz="1100" dirty="0" smtClean="0"/>
              <a:t>보드에 사용할 전원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3.3V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5V</a:t>
            </a:r>
            <a:endParaRPr lang="ko-KR" altLang="en-US" sz="1100" dirty="0"/>
          </a:p>
        </p:txBody>
      </p:sp>
      <p:cxnSp>
        <p:nvCxnSpPr>
          <p:cNvPr id="34" name="직선 화살표 연결선 33"/>
          <p:cNvCxnSpPr>
            <a:stCxn id="30" idx="1"/>
          </p:cNvCxnSpPr>
          <p:nvPr/>
        </p:nvCxnSpPr>
        <p:spPr>
          <a:xfrm rot="10800000" flipV="1">
            <a:off x="4572008" y="728678"/>
            <a:ext cx="571504" cy="271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rot="10800000">
            <a:off x="5143512" y="185735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86388" y="1643042"/>
            <a:ext cx="1143008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 공급 전원</a:t>
            </a:r>
            <a:endParaRPr lang="en-US" altLang="ko-KR" sz="1100" dirty="0" smtClean="0"/>
          </a:p>
          <a:p>
            <a:r>
              <a:rPr lang="en-US" altLang="ko-KR" sz="1100" dirty="0" smtClean="0"/>
              <a:t>5V/3.3V</a:t>
            </a:r>
            <a:endParaRPr lang="ko-KR" altLang="en-US" sz="1100" dirty="0"/>
          </a:p>
        </p:txBody>
      </p:sp>
      <p:cxnSp>
        <p:nvCxnSpPr>
          <p:cNvPr id="44" name="직선 화살표 연결선 43"/>
          <p:cNvCxnSpPr/>
          <p:nvPr/>
        </p:nvCxnSpPr>
        <p:spPr>
          <a:xfrm rot="10800000" flipV="1">
            <a:off x="4643446" y="4000496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86388" y="3857620"/>
            <a:ext cx="11430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UP</a:t>
            </a:r>
            <a:r>
              <a:rPr lang="ko-KR" altLang="en-US" sz="1100" dirty="0" smtClean="0"/>
              <a:t>보드 헤더</a:t>
            </a:r>
            <a:endParaRPr lang="en-US" altLang="ko-KR" sz="1100" dirty="0" smtClean="0"/>
          </a:p>
          <a:p>
            <a:r>
              <a:rPr lang="en-US" altLang="ko-KR" sz="1100" dirty="0" smtClean="0"/>
              <a:t>(atmega64/128/2561_Base)</a:t>
            </a:r>
            <a:endParaRPr lang="ko-KR" altLang="en-US" sz="1100" dirty="0"/>
          </a:p>
        </p:txBody>
      </p:sp>
      <p:cxnSp>
        <p:nvCxnSpPr>
          <p:cNvPr id="52" name="직선 화살표 연결선 51"/>
          <p:cNvCxnSpPr/>
          <p:nvPr/>
        </p:nvCxnSpPr>
        <p:spPr>
          <a:xfrm rot="5400000" flipH="1" flipV="1">
            <a:off x="1965315" y="8107387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785926" y="8358214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COM1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2714620" y="8358214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cxnSp>
        <p:nvCxnSpPr>
          <p:cNvPr id="57" name="직선 화살표 연결선 56"/>
          <p:cNvCxnSpPr/>
          <p:nvPr/>
        </p:nvCxnSpPr>
        <p:spPr>
          <a:xfrm rot="16200000" flipV="1">
            <a:off x="2786854" y="8144695"/>
            <a:ext cx="356395" cy="70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29066" y="8358214"/>
            <a:ext cx="857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</a:t>
            </a:r>
            <a:r>
              <a:rPr lang="en-US" altLang="ko-KR" sz="1100" dirty="0" smtClean="0"/>
              <a:t>RS-32485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64" name="직선 화살표 연결선 63"/>
          <p:cNvCxnSpPr>
            <a:stCxn id="62" idx="0"/>
          </p:cNvCxnSpPr>
          <p:nvPr/>
        </p:nvCxnSpPr>
        <p:spPr>
          <a:xfrm rot="16200000" flipV="1">
            <a:off x="4144571" y="8145091"/>
            <a:ext cx="355602" cy="7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rot="10800000">
            <a:off x="3857628" y="771527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214950" y="7429521"/>
            <a:ext cx="16430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 </a:t>
            </a:r>
            <a:r>
              <a:rPr lang="ko-KR" altLang="en-US" sz="1100" dirty="0" smtClean="0"/>
              <a:t>통신 방법 설정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RS-232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RS-485(2</a:t>
            </a:r>
            <a:r>
              <a:rPr lang="ko-KR" altLang="en-US" sz="1100" dirty="0" smtClean="0"/>
              <a:t>선식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84" name="직선 화살표 연결선 83"/>
          <p:cNvCxnSpPr/>
          <p:nvPr/>
        </p:nvCxnSpPr>
        <p:spPr>
          <a:xfrm rot="10800000">
            <a:off x="5143512" y="292892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286388" y="2714612"/>
            <a:ext cx="1143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 PORT </a:t>
            </a:r>
            <a:br>
              <a:rPr lang="en-US" altLang="ko-KR" sz="1100" dirty="0" smtClean="0"/>
            </a:br>
            <a:r>
              <a:rPr lang="en-US" altLang="ko-KR" sz="1100" dirty="0" smtClean="0"/>
              <a:t>1</a:t>
            </a:r>
            <a:r>
              <a:rPr lang="ko-KR" altLang="en-US" sz="1100" dirty="0" smtClean="0"/>
              <a:t>열 확장</a:t>
            </a:r>
            <a:endParaRPr lang="ko-KR" alt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53</Words>
  <Application>Microsoft Office PowerPoint</Application>
  <PresentationFormat>화면 슬라이드 쇼(4:3)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lck</dc:creator>
  <cp:lastModifiedBy>lck</cp:lastModifiedBy>
  <cp:revision>7</cp:revision>
  <dcterms:created xsi:type="dcterms:W3CDTF">2007-10-13T08:36:24Z</dcterms:created>
  <dcterms:modified xsi:type="dcterms:W3CDTF">2007-10-20T01:49:02Z</dcterms:modified>
</cp:coreProperties>
</file>