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34188" cy="99790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30" autoAdjust="0"/>
  </p:normalViewPr>
  <p:slideViewPr>
    <p:cSldViewPr>
      <p:cViewPr varScale="1">
        <p:scale>
          <a:sx n="65" d="100"/>
          <a:sy n="65" d="100"/>
        </p:scale>
        <p:origin x="-226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87" y="833442"/>
            <a:ext cx="5153901" cy="745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직선 화살표 연결선 23"/>
          <p:cNvCxnSpPr/>
          <p:nvPr/>
        </p:nvCxnSpPr>
        <p:spPr>
          <a:xfrm rot="5400000">
            <a:off x="1820827" y="749273"/>
            <a:ext cx="2151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85836" y="283461"/>
            <a:ext cx="1571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공급 전원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무극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DC8-24V</a:t>
            </a:r>
            <a:endParaRPr lang="ko-KR" alt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5143512" y="399936"/>
            <a:ext cx="1714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</a:t>
            </a:r>
            <a:r>
              <a:rPr lang="ko-KR" altLang="en-US" sz="1100" dirty="0" smtClean="0"/>
              <a:t>보드에 사용할 전원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3.3V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5V</a:t>
            </a:r>
            <a:endParaRPr lang="ko-KR" altLang="en-US" sz="1100" dirty="0"/>
          </a:p>
        </p:txBody>
      </p:sp>
      <p:cxnSp>
        <p:nvCxnSpPr>
          <p:cNvPr id="34" name="직선 화살표 연결선 33"/>
          <p:cNvCxnSpPr/>
          <p:nvPr/>
        </p:nvCxnSpPr>
        <p:spPr>
          <a:xfrm rot="10800000" flipV="1">
            <a:off x="4429132" y="728679"/>
            <a:ext cx="714380" cy="4142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rot="10800000">
            <a:off x="5143512" y="678657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86388" y="6572264"/>
            <a:ext cx="1143008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 공급 전원</a:t>
            </a:r>
            <a:endParaRPr lang="en-US" altLang="ko-KR" sz="1100" dirty="0" smtClean="0"/>
          </a:p>
          <a:p>
            <a:r>
              <a:rPr lang="en-US" altLang="ko-KR" sz="1100" dirty="0" smtClean="0"/>
              <a:t>3.3V</a:t>
            </a:r>
            <a:endParaRPr lang="ko-KR" altLang="en-US" sz="1100" dirty="0"/>
          </a:p>
        </p:txBody>
      </p:sp>
      <p:cxnSp>
        <p:nvCxnSpPr>
          <p:cNvPr id="44" name="직선 화살표 연결선 43"/>
          <p:cNvCxnSpPr/>
          <p:nvPr/>
        </p:nvCxnSpPr>
        <p:spPr>
          <a:xfrm rot="10800000">
            <a:off x="4500570" y="442912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14950" y="4143372"/>
            <a:ext cx="1428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UP</a:t>
            </a:r>
            <a:r>
              <a:rPr lang="ko-KR" altLang="en-US" sz="1100" dirty="0" smtClean="0"/>
              <a:t>보드 헤더</a:t>
            </a:r>
            <a:endParaRPr lang="en-US" altLang="ko-KR" sz="1100" dirty="0" smtClean="0"/>
          </a:p>
          <a:p>
            <a:r>
              <a:rPr lang="en-US" altLang="ko-KR" sz="1100" dirty="0" smtClean="0"/>
              <a:t>(</a:t>
            </a:r>
            <a:r>
              <a:rPr lang="en-US" altLang="ko-KR" sz="1100" dirty="0" smtClean="0"/>
              <a:t>atmega128L_Base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52" name="직선 화살표 연결선 51"/>
          <p:cNvCxnSpPr/>
          <p:nvPr/>
        </p:nvCxnSpPr>
        <p:spPr>
          <a:xfrm rot="5400000" flipH="1" flipV="1">
            <a:off x="1857749" y="8072053"/>
            <a:ext cx="284958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643026" y="8286776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COM1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2428868" y="8286776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cxnSp>
        <p:nvCxnSpPr>
          <p:cNvPr id="57" name="직선 화살표 연결선 56"/>
          <p:cNvCxnSpPr/>
          <p:nvPr/>
        </p:nvCxnSpPr>
        <p:spPr>
          <a:xfrm rot="16200000" flipV="1">
            <a:off x="2500306" y="8073257"/>
            <a:ext cx="356395" cy="70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571876" y="8284517"/>
            <a:ext cx="10001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(RS-232485)</a:t>
            </a:r>
            <a:endParaRPr lang="ko-KR" altLang="en-US" sz="1100" dirty="0"/>
          </a:p>
        </p:txBody>
      </p:sp>
      <p:cxnSp>
        <p:nvCxnSpPr>
          <p:cNvPr id="64" name="직선 화살표 연결선 63"/>
          <p:cNvCxnSpPr/>
          <p:nvPr/>
        </p:nvCxnSpPr>
        <p:spPr>
          <a:xfrm rot="5400000" flipH="1" flipV="1">
            <a:off x="3893756" y="8107002"/>
            <a:ext cx="355602" cy="7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rot="10800000">
            <a:off x="3643314" y="7642246"/>
            <a:ext cx="1643074" cy="215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143536" y="7472298"/>
            <a:ext cx="16430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 </a:t>
            </a:r>
            <a:r>
              <a:rPr lang="ko-KR" altLang="en-US" sz="1100" dirty="0" smtClean="0"/>
              <a:t>통신 방법 설정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RS-232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RS-485(2</a:t>
            </a:r>
            <a:r>
              <a:rPr lang="ko-KR" altLang="en-US" sz="1100" dirty="0" smtClean="0"/>
              <a:t>선식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84" name="직선 화살표 연결선 83"/>
          <p:cNvCxnSpPr/>
          <p:nvPr/>
        </p:nvCxnSpPr>
        <p:spPr>
          <a:xfrm rot="10800000">
            <a:off x="5143512" y="2000232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286388" y="1785918"/>
            <a:ext cx="1143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 PORT </a:t>
            </a:r>
            <a:br>
              <a:rPr lang="en-US" altLang="ko-KR" sz="1100" dirty="0" smtClean="0"/>
            </a:br>
            <a:r>
              <a:rPr lang="en-US" altLang="ko-KR" sz="1100" dirty="0" smtClean="0"/>
              <a:t>2</a:t>
            </a:r>
            <a:r>
              <a:rPr lang="ko-KR" altLang="en-US" sz="1100" dirty="0" smtClean="0"/>
              <a:t>열 확장</a:t>
            </a:r>
            <a:endParaRPr lang="ko-KR" alt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53</Words>
  <Application>Microsoft Office PowerPoint</Application>
  <PresentationFormat>화면 슬라이드 쇼(4:3)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lck</dc:creator>
  <cp:lastModifiedBy>lck</cp:lastModifiedBy>
  <cp:revision>9</cp:revision>
  <dcterms:created xsi:type="dcterms:W3CDTF">2007-10-13T08:36:24Z</dcterms:created>
  <dcterms:modified xsi:type="dcterms:W3CDTF">2007-12-22T06:18:50Z</dcterms:modified>
</cp:coreProperties>
</file>