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34188" cy="99790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838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F2CD2-024C-4A61-A079-99D205D91193}" type="datetimeFigureOut">
              <a:rPr lang="ko-KR" altLang="en-US" smtClean="0"/>
              <a:pPr/>
              <a:t>2007-12-22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2CB27-B116-44E6-A31C-EF9EFAE8FB2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8" y="785786"/>
            <a:ext cx="4595313" cy="757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4" name="직선 화살표 연결선 23"/>
          <p:cNvCxnSpPr/>
          <p:nvPr/>
        </p:nvCxnSpPr>
        <p:spPr>
          <a:xfrm rot="5400000">
            <a:off x="1963727" y="750067"/>
            <a:ext cx="215108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357298" y="283461"/>
            <a:ext cx="15716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외부</a:t>
            </a:r>
            <a:r>
              <a:rPr lang="en-US" altLang="ko-KR" sz="1100" dirty="0" smtClean="0"/>
              <a:t> </a:t>
            </a:r>
            <a:r>
              <a:rPr lang="ko-KR" altLang="en-US" sz="1100" dirty="0" smtClean="0"/>
              <a:t>공급 전원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무극</a:t>
            </a:r>
            <a:r>
              <a:rPr lang="en-US" altLang="ko-KR" sz="1100" dirty="0" smtClean="0"/>
              <a:t>)</a:t>
            </a:r>
          </a:p>
          <a:p>
            <a:r>
              <a:rPr lang="en-US" altLang="ko-KR" sz="1100" dirty="0" smtClean="0"/>
              <a:t>DC8-24V</a:t>
            </a:r>
            <a:endParaRPr lang="ko-KR" altLang="en-US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5143512" y="428597"/>
            <a:ext cx="17144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CPU</a:t>
            </a:r>
            <a:r>
              <a:rPr lang="ko-KR" altLang="en-US" sz="1100" dirty="0" smtClean="0"/>
              <a:t>보드에 사용할 전원</a:t>
            </a:r>
            <a:endParaRPr lang="en-US" altLang="ko-KR" sz="1100" dirty="0" smtClean="0"/>
          </a:p>
          <a:p>
            <a:r>
              <a:rPr lang="ko-KR" altLang="en-US" sz="1100" dirty="0" smtClean="0"/>
              <a:t>상 </a:t>
            </a:r>
            <a:r>
              <a:rPr lang="en-US" altLang="ko-KR" sz="1100" dirty="0" smtClean="0"/>
              <a:t>: 3.3V</a:t>
            </a:r>
          </a:p>
          <a:p>
            <a:r>
              <a:rPr lang="ko-KR" altLang="en-US" sz="1100" dirty="0" smtClean="0"/>
              <a:t>하 </a:t>
            </a:r>
            <a:r>
              <a:rPr lang="en-US" altLang="ko-KR" sz="1100" dirty="0" smtClean="0"/>
              <a:t>: 5V</a:t>
            </a:r>
            <a:endParaRPr lang="ko-KR" altLang="en-US" sz="1100" dirty="0"/>
          </a:p>
        </p:txBody>
      </p:sp>
      <p:cxnSp>
        <p:nvCxnSpPr>
          <p:cNvPr id="34" name="직선 화살표 연결선 33"/>
          <p:cNvCxnSpPr>
            <a:stCxn id="30" idx="1"/>
          </p:cNvCxnSpPr>
          <p:nvPr/>
        </p:nvCxnSpPr>
        <p:spPr>
          <a:xfrm rot="10800000" flipV="1">
            <a:off x="4572008" y="728678"/>
            <a:ext cx="571504" cy="2714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화살표 연결선 39"/>
          <p:cNvCxnSpPr/>
          <p:nvPr/>
        </p:nvCxnSpPr>
        <p:spPr>
          <a:xfrm rot="10800000">
            <a:off x="5143512" y="1857356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286388" y="1643042"/>
            <a:ext cx="1143008" cy="42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외부 공급 전원</a:t>
            </a:r>
            <a:endParaRPr lang="en-US" altLang="ko-KR" sz="1100" dirty="0" smtClean="0"/>
          </a:p>
          <a:p>
            <a:r>
              <a:rPr lang="en-US" altLang="ko-KR" sz="1100" dirty="0" smtClean="0"/>
              <a:t>3.3V</a:t>
            </a:r>
            <a:endParaRPr lang="ko-KR" altLang="en-US" sz="1100" dirty="0"/>
          </a:p>
        </p:txBody>
      </p:sp>
      <p:cxnSp>
        <p:nvCxnSpPr>
          <p:cNvPr id="44" name="직선 화살표 연결선 43"/>
          <p:cNvCxnSpPr/>
          <p:nvPr/>
        </p:nvCxnSpPr>
        <p:spPr>
          <a:xfrm rot="10800000" flipV="1">
            <a:off x="4643446" y="4000496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286388" y="3786182"/>
            <a:ext cx="13573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UP</a:t>
            </a:r>
            <a:r>
              <a:rPr lang="ko-KR" altLang="en-US" sz="1100" dirty="0" smtClean="0"/>
              <a:t>보드 헤더</a:t>
            </a:r>
            <a:endParaRPr lang="en-US" altLang="ko-KR" sz="1100" dirty="0" smtClean="0"/>
          </a:p>
          <a:p>
            <a:r>
              <a:rPr lang="en-US" altLang="ko-KR" sz="1100" dirty="0" smtClean="0"/>
              <a:t>(</a:t>
            </a:r>
            <a:r>
              <a:rPr lang="en-US" altLang="ko-KR" sz="1100" dirty="0" smtClean="0"/>
              <a:t>atmega128L_Base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cxnSp>
        <p:nvCxnSpPr>
          <p:cNvPr id="52" name="직선 화살표 연결선 51"/>
          <p:cNvCxnSpPr/>
          <p:nvPr/>
        </p:nvCxnSpPr>
        <p:spPr>
          <a:xfrm rot="5400000" flipH="1" flipV="1">
            <a:off x="1965315" y="8107387"/>
            <a:ext cx="35639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785926" y="8358214"/>
            <a:ext cx="714380" cy="42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COM1</a:t>
            </a:r>
          </a:p>
          <a:p>
            <a:pPr algn="ctr"/>
            <a:r>
              <a:rPr lang="en-US" altLang="ko-KR" sz="1100" dirty="0" smtClean="0"/>
              <a:t>(RS-232)</a:t>
            </a:r>
            <a:endParaRPr lang="ko-KR" altLang="en-US" sz="1100" dirty="0"/>
          </a:p>
        </p:txBody>
      </p:sp>
      <p:sp>
        <p:nvSpPr>
          <p:cNvPr id="55" name="TextBox 54"/>
          <p:cNvSpPr txBox="1"/>
          <p:nvPr/>
        </p:nvSpPr>
        <p:spPr>
          <a:xfrm>
            <a:off x="2714620" y="8358214"/>
            <a:ext cx="714380" cy="42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COM2</a:t>
            </a:r>
          </a:p>
          <a:p>
            <a:pPr algn="ctr"/>
            <a:r>
              <a:rPr lang="en-US" altLang="ko-KR" sz="1100" dirty="0" smtClean="0"/>
              <a:t>(RS-232)</a:t>
            </a:r>
            <a:endParaRPr lang="ko-KR" altLang="en-US" sz="1100" dirty="0"/>
          </a:p>
        </p:txBody>
      </p:sp>
      <p:cxnSp>
        <p:nvCxnSpPr>
          <p:cNvPr id="57" name="직선 화살표 연결선 56"/>
          <p:cNvCxnSpPr/>
          <p:nvPr/>
        </p:nvCxnSpPr>
        <p:spPr>
          <a:xfrm rot="16200000" flipV="1">
            <a:off x="2786854" y="8144695"/>
            <a:ext cx="356395" cy="70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929066" y="8358214"/>
            <a:ext cx="857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COM2</a:t>
            </a:r>
          </a:p>
          <a:p>
            <a:pPr algn="ctr"/>
            <a:r>
              <a:rPr lang="en-US" altLang="ko-KR" sz="1100" dirty="0" smtClean="0"/>
              <a:t>(RS-32485)</a:t>
            </a:r>
            <a:endParaRPr lang="ko-KR" altLang="en-US" sz="1100" dirty="0"/>
          </a:p>
        </p:txBody>
      </p:sp>
      <p:cxnSp>
        <p:nvCxnSpPr>
          <p:cNvPr id="64" name="직선 화살표 연결선 63"/>
          <p:cNvCxnSpPr>
            <a:stCxn id="62" idx="0"/>
          </p:cNvCxnSpPr>
          <p:nvPr/>
        </p:nvCxnSpPr>
        <p:spPr>
          <a:xfrm rot="16200000" flipV="1">
            <a:off x="4144571" y="8145091"/>
            <a:ext cx="355602" cy="70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화살표 연결선 69"/>
          <p:cNvCxnSpPr/>
          <p:nvPr/>
        </p:nvCxnSpPr>
        <p:spPr>
          <a:xfrm rot="10800000">
            <a:off x="3857628" y="7715272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5214950" y="7429521"/>
            <a:ext cx="16430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 smtClean="0"/>
              <a:t>COM2 </a:t>
            </a:r>
            <a:r>
              <a:rPr lang="ko-KR" altLang="en-US" sz="1100" dirty="0" smtClean="0"/>
              <a:t>통신 방법 설정</a:t>
            </a:r>
            <a:endParaRPr lang="en-US" altLang="ko-KR" sz="1100" dirty="0" smtClean="0"/>
          </a:p>
          <a:p>
            <a:r>
              <a:rPr lang="ko-KR" altLang="en-US" sz="1100" dirty="0" smtClean="0"/>
              <a:t>상 </a:t>
            </a:r>
            <a:r>
              <a:rPr lang="en-US" altLang="ko-KR" sz="1100" dirty="0" smtClean="0"/>
              <a:t>: RS-232</a:t>
            </a:r>
          </a:p>
          <a:p>
            <a:r>
              <a:rPr lang="ko-KR" altLang="en-US" sz="1100" dirty="0" smtClean="0"/>
              <a:t>하 </a:t>
            </a:r>
            <a:r>
              <a:rPr lang="en-US" altLang="ko-KR" sz="1100" dirty="0" smtClean="0"/>
              <a:t>: RS-485(2</a:t>
            </a:r>
            <a:r>
              <a:rPr lang="ko-KR" altLang="en-US" sz="1100" dirty="0" smtClean="0"/>
              <a:t>선식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cxnSp>
        <p:nvCxnSpPr>
          <p:cNvPr id="84" name="직선 화살표 연결선 83"/>
          <p:cNvCxnSpPr/>
          <p:nvPr/>
        </p:nvCxnSpPr>
        <p:spPr>
          <a:xfrm rot="10800000">
            <a:off x="5143512" y="2928926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5286388" y="2714612"/>
            <a:ext cx="11430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CPU PORT </a:t>
            </a:r>
            <a:br>
              <a:rPr lang="en-US" altLang="ko-KR" sz="1100" dirty="0" smtClean="0"/>
            </a:br>
            <a:r>
              <a:rPr lang="en-US" altLang="ko-KR" sz="1100" dirty="0" smtClean="0"/>
              <a:t>1</a:t>
            </a:r>
            <a:r>
              <a:rPr lang="ko-KR" altLang="en-US" sz="1100" dirty="0" smtClean="0"/>
              <a:t>열 확장</a:t>
            </a:r>
            <a:endParaRPr lang="ko-KR" altLang="en-US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53</Words>
  <Application>Microsoft Office PowerPoint</Application>
  <PresentationFormat>화면 슬라이드 쇼(4:3)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lck</dc:creator>
  <cp:lastModifiedBy>lck</cp:lastModifiedBy>
  <cp:revision>10</cp:revision>
  <dcterms:created xsi:type="dcterms:W3CDTF">2007-10-13T08:36:24Z</dcterms:created>
  <dcterms:modified xsi:type="dcterms:W3CDTF">2007-12-22T06:46:59Z</dcterms:modified>
</cp:coreProperties>
</file>